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5"/>
  </p:sldMasterIdLst>
  <p:notesMasterIdLst>
    <p:notesMasterId r:id="rId31"/>
  </p:notesMasterIdLst>
  <p:handoutMasterIdLst>
    <p:handoutMasterId r:id="rId32"/>
  </p:handoutMasterIdLst>
  <p:sldIdLst>
    <p:sldId id="263" r:id="rId6"/>
    <p:sldId id="270" r:id="rId7"/>
    <p:sldId id="273" r:id="rId8"/>
    <p:sldId id="268" r:id="rId9"/>
    <p:sldId id="391" r:id="rId10"/>
    <p:sldId id="409" r:id="rId11"/>
    <p:sldId id="392" r:id="rId12"/>
    <p:sldId id="398" r:id="rId13"/>
    <p:sldId id="393" r:id="rId14"/>
    <p:sldId id="394" r:id="rId15"/>
    <p:sldId id="395" r:id="rId16"/>
    <p:sldId id="396" r:id="rId17"/>
    <p:sldId id="397" r:id="rId18"/>
    <p:sldId id="399" r:id="rId19"/>
    <p:sldId id="400" r:id="rId20"/>
    <p:sldId id="401" r:id="rId21"/>
    <p:sldId id="402" r:id="rId22"/>
    <p:sldId id="403" r:id="rId23"/>
    <p:sldId id="404" r:id="rId24"/>
    <p:sldId id="408" r:id="rId25"/>
    <p:sldId id="405" r:id="rId26"/>
    <p:sldId id="406" r:id="rId27"/>
    <p:sldId id="407" r:id="rId28"/>
    <p:sldId id="390" r:id="rId29"/>
    <p:sldId id="264" r:id="rId30"/>
  </p:sldIdLst>
  <p:sldSz cx="12192000" cy="6858000"/>
  <p:notesSz cx="6858000" cy="9144000"/>
  <p:embeddedFontLst>
    <p:embeddedFont>
      <p:font typeface="Open Sans Light" panose="020B0604020202020204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84D49"/>
    <a:srgbClr val="F1E03F"/>
    <a:srgbClr val="CC4141"/>
    <a:srgbClr val="E8D148"/>
    <a:srgbClr val="F4EA28"/>
    <a:srgbClr val="F3F3F3"/>
    <a:srgbClr val="FFA3A3"/>
    <a:srgbClr val="CC4542"/>
    <a:srgbClr val="3399FF"/>
    <a:srgbClr val="A9A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7" autoAdjust="0"/>
    <p:restoredTop sz="71263" autoAdjust="0"/>
  </p:normalViewPr>
  <p:slideViewPr>
    <p:cSldViewPr snapToGrid="0">
      <p:cViewPr>
        <p:scale>
          <a:sx n="59" d="100"/>
          <a:sy n="59" d="100"/>
        </p:scale>
        <p:origin x="1147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27/11/2015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add on slide title 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 wish I had been given this talk </a:t>
            </a:r>
          </a:p>
          <a:p>
            <a:r>
              <a:rPr lang="en-AU" baseline="0" dirty="0" smtClean="0"/>
              <a:t>	</a:t>
            </a:r>
          </a:p>
          <a:p>
            <a:endParaRPr lang="en-AU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4787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Spend the most of my time building ng</a:t>
            </a:r>
            <a:r>
              <a:rPr lang="en-AU" baseline="0" dirty="0" smtClean="0"/>
              <a:t> and </a:t>
            </a:r>
            <a:r>
              <a:rPr lang="en-AU" baseline="0" dirty="0" err="1" smtClean="0"/>
              <a:t>ts</a:t>
            </a:r>
            <a:endParaRPr lang="en-AU" dirty="0" smtClean="0"/>
          </a:p>
          <a:p>
            <a:r>
              <a:rPr lang="en-AU" dirty="0" smtClean="0"/>
              <a:t>This</a:t>
            </a:r>
            <a:r>
              <a:rPr lang="en-AU" baseline="0" dirty="0" smtClean="0"/>
              <a:t> is actually me in Jervis Bay south of Sydney</a:t>
            </a:r>
            <a:endParaRPr lang="en-AU" dirty="0" smtClean="0"/>
          </a:p>
          <a:p>
            <a:r>
              <a:rPr lang="en-AU" dirty="0" smtClean="0"/>
              <a:t>Follow me on twitter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944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Approx. 45min for</a:t>
            </a:r>
            <a:r>
              <a:rPr lang="en-AU" baseline="0" dirty="0" smtClean="0"/>
              <a:t> the 10 </a:t>
            </a:r>
            <a:r>
              <a:rPr lang="en-AU" baseline="0" dirty="0" err="1" smtClean="0"/>
              <a:t>qu</a:t>
            </a:r>
            <a:r>
              <a:rPr lang="en-AU" baseline="0" dirty="0" smtClean="0"/>
              <a:t> and the Q&amp;A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764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5331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NOTE agenda same as finish</a:t>
            </a:r>
          </a:p>
          <a:p>
            <a:endParaRPr lang="en-AU" dirty="0" smtClean="0"/>
          </a:p>
          <a:p>
            <a:r>
              <a:rPr lang="en-AU" dirty="0" smtClean="0"/>
              <a:t>Approx. 45min for</a:t>
            </a:r>
            <a:r>
              <a:rPr lang="en-AU" baseline="0" dirty="0" smtClean="0"/>
              <a:t> the 10 </a:t>
            </a:r>
            <a:r>
              <a:rPr lang="en-AU" baseline="0" dirty="0" err="1" smtClean="0"/>
              <a:t>qu</a:t>
            </a:r>
            <a:r>
              <a:rPr lang="en-AU" baseline="0" dirty="0" smtClean="0"/>
              <a:t> and the Q&amp;A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7273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8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 smtClean="0"/>
              <a:t>Speaker,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 smtClean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 smtClean="0"/>
              <a:t>Pros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42146"/>
            <a:ext cx="7708034" cy="379329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6" name="Footer Placeholder 8"/>
          <p:cNvSpPr txBox="1">
            <a:spLocks/>
          </p:cNvSpPr>
          <p:nvPr userDrawn="1"/>
        </p:nvSpPr>
        <p:spPr>
          <a:xfrm>
            <a:off x="904875" y="6494546"/>
            <a:ext cx="7708034" cy="3793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Join the Conversation #DevSuperPowers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 txBox="1">
            <a:spLocks/>
          </p:cNvSpPr>
          <p:nvPr userDrawn="1"/>
        </p:nvSpPr>
        <p:spPr>
          <a:xfrm>
            <a:off x="886829" y="6379441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Video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Credentials, qualifications, </a:t>
            </a:r>
            <a:r>
              <a:rPr lang="en-US" dirty="0" err="1" smtClean="0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#3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#6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 smtClean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 smtClean="0"/>
          </a:p>
          <a:p>
            <a:pPr algn="ctr"/>
            <a:r>
              <a:rPr lang="en-AU" sz="2400" dirty="0" smtClean="0"/>
              <a:t>Enterprise Software Development</a:t>
            </a:r>
            <a:endParaRPr lang="en-AU" sz="1800" dirty="0"/>
          </a:p>
          <a:p>
            <a:pPr algn="ctr"/>
            <a:endParaRPr lang="en-AU" sz="1800" dirty="0" smtClean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72"/>
            <a:ext cx="13276574" cy="66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9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80"/>
            <a:ext cx="13193098" cy="679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8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590"/>
            <a:ext cx="12305129" cy="74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79"/>
            <a:ext cx="12220236" cy="749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4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13"/>
            <a:ext cx="13197016" cy="1016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1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1505"/>
            <a:ext cx="13351141" cy="67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008"/>
            <a:ext cx="12411075" cy="95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6"/>
            <a:ext cx="13425498" cy="68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2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28"/>
            <a:ext cx="14706632" cy="67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3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43"/>
            <a:ext cx="12394614" cy="66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Angular Super Powers Tour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Angular Resources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Join the Conversation #</a:t>
            </a:r>
            <a:r>
              <a:rPr lang="en-AU" dirty="0" err="1" smtClean="0">
                <a:solidFill>
                  <a:schemeClr val="bg1"/>
                </a:solidFill>
              </a:rPr>
              <a:t>AngularSuperPowersTour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DuncHunter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AdamStephensen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961" y="200053"/>
            <a:ext cx="4566263" cy="58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56" y="224821"/>
            <a:ext cx="3834743" cy="55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2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62" y="579226"/>
            <a:ext cx="4070963" cy="50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3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16" y="179097"/>
            <a:ext cx="4821533" cy="606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483" y="373827"/>
            <a:ext cx="4342975" cy="5689600"/>
          </a:xfrm>
        </p:spPr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490735" y="417115"/>
            <a:ext cx="6693615" cy="729504"/>
          </a:xfrm>
        </p:spPr>
        <p:txBody>
          <a:bodyPr/>
          <a:lstStyle/>
          <a:p>
            <a:r>
              <a:rPr lang="en-AU" dirty="0" smtClean="0"/>
              <a:t>1 Our </a:t>
            </a:r>
            <a:r>
              <a:rPr lang="en-AU" smtClean="0"/>
              <a:t>favourite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www.ssw.com.au</a:t>
            </a:r>
            <a:r>
              <a:rPr lang="en-AU" sz="1800" dirty="0"/>
              <a:t/>
            </a:r>
            <a:br>
              <a:rPr lang="en-AU" sz="1800" dirty="0"/>
            </a:br>
            <a:r>
              <a:rPr lang="en-AU" sz="1600" dirty="0"/>
              <a:t>Sydney | Melbourne | Brisbane | </a:t>
            </a:r>
            <a:r>
              <a:rPr lang="en-AU" sz="1600" dirty="0" smtClean="0"/>
              <a:t>Adelaide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Duncan Hunter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2000" dirty="0" smtClean="0"/>
              <a:t>       @</a:t>
            </a:r>
            <a:r>
              <a:rPr lang="en-AU" sz="2000" dirty="0" err="1" smtClean="0"/>
              <a:t>DuncHunter</a:t>
            </a:r>
            <a:endParaRPr lang="en-AU" sz="20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 smtClean="0"/>
              <a:t>Software Architect</a:t>
            </a:r>
            <a:endParaRPr lang="en-AU" sz="20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000" dirty="0" smtClean="0"/>
              <a:t>Focus on Angular and </a:t>
            </a:r>
            <a:r>
              <a:rPr lang="en-AU" sz="2000" dirty="0" err="1" smtClean="0"/>
              <a:t>TypeScript</a:t>
            </a:r>
            <a:r>
              <a:rPr lang="en-AU" sz="2000" dirty="0" smtClean="0"/>
              <a:t>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000" dirty="0" smtClean="0"/>
              <a:t>Rock climber</a:t>
            </a:r>
          </a:p>
          <a:p>
            <a:pPr fontAlgn="base"/>
            <a:endParaRPr lang="en-AU" dirty="0" smtClean="0"/>
          </a:p>
          <a:p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43650"/>
            <a:ext cx="7229476" cy="377825"/>
          </a:xfr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287" y="2300723"/>
            <a:ext cx="490372" cy="49037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https://lh3.googleusercontent.com/ojoxf_CaXj9SOE0zk2fXWwvh1QLuqExbmu5kprZOmQOPKJ5MtiXqDqBMtLbbsdZlp8dO_YF2yFn0izVoQXjDC_DGzpmzGBf-Zg8ctqhgrACPpNJ67hxjGp1XCXyCqJ2ut_l8x91M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" y="95019"/>
            <a:ext cx="5049156" cy="75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xfrm>
            <a:off x="-7650" y="54592"/>
            <a:ext cx="12192000" cy="68034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490735" y="417115"/>
            <a:ext cx="6693615" cy="729504"/>
          </a:xfrm>
        </p:spPr>
        <p:txBody>
          <a:bodyPr/>
          <a:lstStyle/>
          <a:p>
            <a:r>
              <a:rPr lang="en-AU" dirty="0" smtClean="0"/>
              <a:t>1. What are our favourite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51"/>
            <a:ext cx="12192000" cy="90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304" y="58596"/>
            <a:ext cx="12930940" cy="673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246"/>
            <a:ext cx="13327723" cy="68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8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ssw.com.au/ssw/Events/Webinars/images/DevSuperPowers-AngularJS-with-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18" y="522630"/>
            <a:ext cx="12220618" cy="439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28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12"/>
            <a:ext cx="14220862" cy="67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30424534-9333-42CF-B01B-BE188180668E}" vid="{9E51061D-7AED-4FE8-A6D3-D66720DE85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5FE1013327E3449BF9566E343FFAA1" ma:contentTypeVersion="1" ma:contentTypeDescription="Create a new document." ma:contentTypeScope="" ma:versionID="d550274679fed6cb826066f0bea45379">
  <xsd:schema xmlns:xsd="http://www.w3.org/2001/XMLSchema" xmlns:xs="http://www.w3.org/2001/XMLSchema" xmlns:p="http://schemas.microsoft.com/office/2006/metadata/properties" xmlns:ns2="b7f89264-0a68-447c-92c5-3912fcdf2a13" targetNamespace="http://schemas.microsoft.com/office/2006/metadata/properties" ma:root="true" ma:fieldsID="b9e5e8504c03d131c27cbd09568cfb5c" ns2:_="">
    <xsd:import namespace="b7f89264-0a68-447c-92c5-3912fcdf2a1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f89264-0a68-447c-92c5-3912fcdf2a1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1AE266-5ABF-468A-8F4A-D20FD1919EBF}">
  <ds:schemaRefs>
    <ds:schemaRef ds:uri="http://schemas.microsoft.com/office/2006/metadata/properties"/>
    <ds:schemaRef ds:uri="b7f89264-0a68-447c-92c5-3912fcdf2a1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227E6D-FB15-4979-BEB3-3188EAA10AF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48922C6-851A-4D42-A513-94D48AB6E3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f89264-0a68-447c-92c5-3912fcdf2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04B2C1D-6224-4E78-A401-3EFC182052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10315</TotalTime>
  <Words>130</Words>
  <Application>Microsoft Office PowerPoint</Application>
  <PresentationFormat>Widescreen</PresentationFormat>
  <Paragraphs>31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Wingdings</vt:lpstr>
      <vt:lpstr>Open Sans Light</vt:lpstr>
      <vt:lpstr>Calibri</vt:lpstr>
      <vt:lpstr>SSW-White</vt:lpstr>
      <vt:lpstr>PowerPoint Presentation</vt:lpstr>
      <vt:lpstr>Angular Resources</vt:lpstr>
      <vt:lpstr>Duncan Hunter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you!   info@ssw.com.au www.ssw.com.au Sydney | Melbourne | Brisbane | Adelaide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Duncan Hunter</dc:creator>
  <cp:keywords>template, ssw, blank</cp:keywords>
  <cp:lastModifiedBy>Duncan Hunter</cp:lastModifiedBy>
  <cp:revision>508</cp:revision>
  <dcterms:created xsi:type="dcterms:W3CDTF">2015-05-03T02:35:54Z</dcterms:created>
  <dcterms:modified xsi:type="dcterms:W3CDTF">2015-11-26T20:31:47Z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0x010100B05FE1013327E3449BF9566E343FFAA1</vt:lpwstr>
  </property>
  <property fmtid="{D5CDD505-2E9C-101B-9397-08002B2CF9AE}" pid="4" name="Tfs.LastKnownPath">
    <vt:lpwstr>https://d.docs.live.net/9d32a2f0737b44d3/SSW/Angular%202%20and%20ASP.NET%20MVC%206%20in%20Visual%20Studio%202015%20JumpStart/Presentations/AngularSuperPowers_Resources_v1.pptx</vt:lpwstr>
  </property>
</Properties>
</file>